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8" r:id="rId1"/>
  </p:sldMasterIdLst>
  <p:sldIdLst>
    <p:sldId id="256" r:id="rId2"/>
  </p:sldIdLst>
  <p:sldSz cx="28800425" cy="12599988"/>
  <p:notesSz cx="6858000" cy="9144000"/>
  <p:defaultTextStyle>
    <a:defPPr>
      <a:defRPr lang="en-US"/>
    </a:defPPr>
    <a:lvl1pPr marL="0" algn="l" defTabSz="3110332" rtl="0" eaLnBrk="1" latinLnBrk="0" hangingPunct="1">
      <a:defRPr sz="6123" kern="1200">
        <a:solidFill>
          <a:schemeClr val="tx1"/>
        </a:solidFill>
        <a:latin typeface="+mn-lt"/>
        <a:ea typeface="+mn-ea"/>
        <a:cs typeface="+mn-cs"/>
      </a:defRPr>
    </a:lvl1pPr>
    <a:lvl2pPr marL="1555166" algn="l" defTabSz="3110332" rtl="0" eaLnBrk="1" latinLnBrk="0" hangingPunct="1">
      <a:defRPr sz="6123" kern="1200">
        <a:solidFill>
          <a:schemeClr val="tx1"/>
        </a:solidFill>
        <a:latin typeface="+mn-lt"/>
        <a:ea typeface="+mn-ea"/>
        <a:cs typeface="+mn-cs"/>
      </a:defRPr>
    </a:lvl2pPr>
    <a:lvl3pPr marL="3110332" algn="l" defTabSz="3110332" rtl="0" eaLnBrk="1" latinLnBrk="0" hangingPunct="1">
      <a:defRPr sz="6123" kern="1200">
        <a:solidFill>
          <a:schemeClr val="tx1"/>
        </a:solidFill>
        <a:latin typeface="+mn-lt"/>
        <a:ea typeface="+mn-ea"/>
        <a:cs typeface="+mn-cs"/>
      </a:defRPr>
    </a:lvl3pPr>
    <a:lvl4pPr marL="4665497" algn="l" defTabSz="3110332" rtl="0" eaLnBrk="1" latinLnBrk="0" hangingPunct="1">
      <a:defRPr sz="6123" kern="1200">
        <a:solidFill>
          <a:schemeClr val="tx1"/>
        </a:solidFill>
        <a:latin typeface="+mn-lt"/>
        <a:ea typeface="+mn-ea"/>
        <a:cs typeface="+mn-cs"/>
      </a:defRPr>
    </a:lvl4pPr>
    <a:lvl5pPr marL="6220663" algn="l" defTabSz="3110332" rtl="0" eaLnBrk="1" latinLnBrk="0" hangingPunct="1">
      <a:defRPr sz="6123" kern="1200">
        <a:solidFill>
          <a:schemeClr val="tx1"/>
        </a:solidFill>
        <a:latin typeface="+mn-lt"/>
        <a:ea typeface="+mn-ea"/>
        <a:cs typeface="+mn-cs"/>
      </a:defRPr>
    </a:lvl5pPr>
    <a:lvl6pPr marL="7775829" algn="l" defTabSz="3110332" rtl="0" eaLnBrk="1" latinLnBrk="0" hangingPunct="1">
      <a:defRPr sz="6123" kern="1200">
        <a:solidFill>
          <a:schemeClr val="tx1"/>
        </a:solidFill>
        <a:latin typeface="+mn-lt"/>
        <a:ea typeface="+mn-ea"/>
        <a:cs typeface="+mn-cs"/>
      </a:defRPr>
    </a:lvl6pPr>
    <a:lvl7pPr marL="9330995" algn="l" defTabSz="3110332" rtl="0" eaLnBrk="1" latinLnBrk="0" hangingPunct="1">
      <a:defRPr sz="6123" kern="1200">
        <a:solidFill>
          <a:schemeClr val="tx1"/>
        </a:solidFill>
        <a:latin typeface="+mn-lt"/>
        <a:ea typeface="+mn-ea"/>
        <a:cs typeface="+mn-cs"/>
      </a:defRPr>
    </a:lvl7pPr>
    <a:lvl8pPr marL="10886161" algn="l" defTabSz="3110332" rtl="0" eaLnBrk="1" latinLnBrk="0" hangingPunct="1">
      <a:defRPr sz="6123" kern="1200">
        <a:solidFill>
          <a:schemeClr val="tx1"/>
        </a:solidFill>
        <a:latin typeface="+mn-lt"/>
        <a:ea typeface="+mn-ea"/>
        <a:cs typeface="+mn-cs"/>
      </a:defRPr>
    </a:lvl8pPr>
    <a:lvl9pPr marL="12441326" algn="l" defTabSz="3110332" rtl="0" eaLnBrk="1" latinLnBrk="0" hangingPunct="1">
      <a:defRPr sz="6123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275"/>
    <p:restoredTop sz="94637"/>
  </p:normalViewPr>
  <p:slideViewPr>
    <p:cSldViewPr snapToGrid="0" snapToObjects="1">
      <p:cViewPr>
        <p:scale>
          <a:sx n="38" d="100"/>
          <a:sy n="38" d="100"/>
        </p:scale>
        <p:origin x="768" y="6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00053" y="2062083"/>
            <a:ext cx="21600319" cy="4386662"/>
          </a:xfrm>
        </p:spPr>
        <p:txBody>
          <a:bodyPr anchor="b"/>
          <a:lstStyle>
            <a:lvl1pPr algn="ctr">
              <a:defRPr sz="11024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00053" y="6617911"/>
            <a:ext cx="21600319" cy="3042080"/>
          </a:xfrm>
        </p:spPr>
        <p:txBody>
          <a:bodyPr/>
          <a:lstStyle>
            <a:lvl1pPr marL="0" indent="0" algn="ctr">
              <a:buNone/>
              <a:defRPr sz="4410"/>
            </a:lvl1pPr>
            <a:lvl2pPr marL="840014" indent="0" algn="ctr">
              <a:buNone/>
              <a:defRPr sz="3675"/>
            </a:lvl2pPr>
            <a:lvl3pPr marL="1680027" indent="0" algn="ctr">
              <a:buNone/>
              <a:defRPr sz="3307"/>
            </a:lvl3pPr>
            <a:lvl4pPr marL="2520041" indent="0" algn="ctr">
              <a:buNone/>
              <a:defRPr sz="2940"/>
            </a:lvl4pPr>
            <a:lvl5pPr marL="3360054" indent="0" algn="ctr">
              <a:buNone/>
              <a:defRPr sz="2940"/>
            </a:lvl5pPr>
            <a:lvl6pPr marL="4200068" indent="0" algn="ctr">
              <a:buNone/>
              <a:defRPr sz="2940"/>
            </a:lvl6pPr>
            <a:lvl7pPr marL="5040081" indent="0" algn="ctr">
              <a:buNone/>
              <a:defRPr sz="2940"/>
            </a:lvl7pPr>
            <a:lvl8pPr marL="5880095" indent="0" algn="ctr">
              <a:buNone/>
              <a:defRPr sz="2940"/>
            </a:lvl8pPr>
            <a:lvl9pPr marL="6720108" indent="0" algn="ctr">
              <a:buNone/>
              <a:defRPr sz="294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B4EEC1-59A0-6147-A616-EE74AE21FFF0}" type="datetimeFigureOut">
              <a:rPr lang="en-US" smtClean="0"/>
              <a:t>10/21/17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81FAD3-D45E-334A-92E2-5C4E4B42AB3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B4EEC1-59A0-6147-A616-EE74AE21FFF0}" type="datetimeFigureOut">
              <a:rPr lang="en-US" smtClean="0"/>
              <a:t>10/21/17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81FAD3-D45E-334A-92E2-5C4E4B42AB3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0610304" y="670833"/>
            <a:ext cx="6210092" cy="1067790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80029" y="670833"/>
            <a:ext cx="18270270" cy="1067790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B4EEC1-59A0-6147-A616-EE74AE21FFF0}" type="datetimeFigureOut">
              <a:rPr lang="en-US" smtClean="0"/>
              <a:t>10/21/17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81FAD3-D45E-334A-92E2-5C4E4B42AB3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B4EEC1-59A0-6147-A616-EE74AE21FFF0}" type="datetimeFigureOut">
              <a:rPr lang="en-US" smtClean="0"/>
              <a:t>10/21/17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81FAD3-D45E-334A-92E2-5C4E4B42AB3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65029" y="3141249"/>
            <a:ext cx="24840367" cy="5241244"/>
          </a:xfrm>
        </p:spPr>
        <p:txBody>
          <a:bodyPr anchor="b"/>
          <a:lstStyle>
            <a:lvl1pPr>
              <a:defRPr sz="11024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65029" y="8432077"/>
            <a:ext cx="24840367" cy="2756246"/>
          </a:xfrm>
        </p:spPr>
        <p:txBody>
          <a:bodyPr/>
          <a:lstStyle>
            <a:lvl1pPr marL="0" indent="0">
              <a:buNone/>
              <a:defRPr sz="4410">
                <a:solidFill>
                  <a:schemeClr val="tx1">
                    <a:tint val="75000"/>
                  </a:schemeClr>
                </a:solidFill>
              </a:defRPr>
            </a:lvl1pPr>
            <a:lvl2pPr marL="840014" indent="0">
              <a:buNone/>
              <a:defRPr sz="3675">
                <a:solidFill>
                  <a:schemeClr val="tx1">
                    <a:tint val="75000"/>
                  </a:schemeClr>
                </a:solidFill>
              </a:defRPr>
            </a:lvl2pPr>
            <a:lvl3pPr marL="1680027" indent="0">
              <a:buNone/>
              <a:defRPr sz="3307">
                <a:solidFill>
                  <a:schemeClr val="tx1">
                    <a:tint val="75000"/>
                  </a:schemeClr>
                </a:solidFill>
              </a:defRPr>
            </a:lvl3pPr>
            <a:lvl4pPr marL="2520041" indent="0">
              <a:buNone/>
              <a:defRPr sz="2940">
                <a:solidFill>
                  <a:schemeClr val="tx1">
                    <a:tint val="75000"/>
                  </a:schemeClr>
                </a:solidFill>
              </a:defRPr>
            </a:lvl4pPr>
            <a:lvl5pPr marL="3360054" indent="0">
              <a:buNone/>
              <a:defRPr sz="2940">
                <a:solidFill>
                  <a:schemeClr val="tx1">
                    <a:tint val="75000"/>
                  </a:schemeClr>
                </a:solidFill>
              </a:defRPr>
            </a:lvl5pPr>
            <a:lvl6pPr marL="4200068" indent="0">
              <a:buNone/>
              <a:defRPr sz="2940">
                <a:solidFill>
                  <a:schemeClr val="tx1">
                    <a:tint val="75000"/>
                  </a:schemeClr>
                </a:solidFill>
              </a:defRPr>
            </a:lvl6pPr>
            <a:lvl7pPr marL="5040081" indent="0">
              <a:buNone/>
              <a:defRPr sz="2940">
                <a:solidFill>
                  <a:schemeClr val="tx1">
                    <a:tint val="75000"/>
                  </a:schemeClr>
                </a:solidFill>
              </a:defRPr>
            </a:lvl7pPr>
            <a:lvl8pPr marL="5880095" indent="0">
              <a:buNone/>
              <a:defRPr sz="2940">
                <a:solidFill>
                  <a:schemeClr val="tx1">
                    <a:tint val="75000"/>
                  </a:schemeClr>
                </a:solidFill>
              </a:defRPr>
            </a:lvl8pPr>
            <a:lvl9pPr marL="6720108" indent="0">
              <a:buNone/>
              <a:defRPr sz="294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B4EEC1-59A0-6147-A616-EE74AE21FFF0}" type="datetimeFigureOut">
              <a:rPr lang="en-US" smtClean="0"/>
              <a:t>10/21/17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81FAD3-D45E-334A-92E2-5C4E4B42AB3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80029" y="3354163"/>
            <a:ext cx="12240181" cy="799457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80215" y="3354163"/>
            <a:ext cx="12240181" cy="799457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B4EEC1-59A0-6147-A616-EE74AE21FFF0}" type="datetimeFigureOut">
              <a:rPr lang="en-US" smtClean="0"/>
              <a:t>10/21/17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81FAD3-D45E-334A-92E2-5C4E4B42AB3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3780" y="670834"/>
            <a:ext cx="24840367" cy="243541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83781" y="3088748"/>
            <a:ext cx="12183929" cy="1513748"/>
          </a:xfrm>
        </p:spPr>
        <p:txBody>
          <a:bodyPr anchor="b"/>
          <a:lstStyle>
            <a:lvl1pPr marL="0" indent="0">
              <a:buNone/>
              <a:defRPr sz="4410" b="1"/>
            </a:lvl1pPr>
            <a:lvl2pPr marL="840014" indent="0">
              <a:buNone/>
              <a:defRPr sz="3675" b="1"/>
            </a:lvl2pPr>
            <a:lvl3pPr marL="1680027" indent="0">
              <a:buNone/>
              <a:defRPr sz="3307" b="1"/>
            </a:lvl3pPr>
            <a:lvl4pPr marL="2520041" indent="0">
              <a:buNone/>
              <a:defRPr sz="2940" b="1"/>
            </a:lvl4pPr>
            <a:lvl5pPr marL="3360054" indent="0">
              <a:buNone/>
              <a:defRPr sz="2940" b="1"/>
            </a:lvl5pPr>
            <a:lvl6pPr marL="4200068" indent="0">
              <a:buNone/>
              <a:defRPr sz="2940" b="1"/>
            </a:lvl6pPr>
            <a:lvl7pPr marL="5040081" indent="0">
              <a:buNone/>
              <a:defRPr sz="2940" b="1"/>
            </a:lvl7pPr>
            <a:lvl8pPr marL="5880095" indent="0">
              <a:buNone/>
              <a:defRPr sz="2940" b="1"/>
            </a:lvl8pPr>
            <a:lvl9pPr marL="6720108" indent="0">
              <a:buNone/>
              <a:defRPr sz="294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83781" y="4602496"/>
            <a:ext cx="12183929" cy="676957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580215" y="3088748"/>
            <a:ext cx="12243932" cy="1513748"/>
          </a:xfrm>
        </p:spPr>
        <p:txBody>
          <a:bodyPr anchor="b"/>
          <a:lstStyle>
            <a:lvl1pPr marL="0" indent="0">
              <a:buNone/>
              <a:defRPr sz="4410" b="1"/>
            </a:lvl1pPr>
            <a:lvl2pPr marL="840014" indent="0">
              <a:buNone/>
              <a:defRPr sz="3675" b="1"/>
            </a:lvl2pPr>
            <a:lvl3pPr marL="1680027" indent="0">
              <a:buNone/>
              <a:defRPr sz="3307" b="1"/>
            </a:lvl3pPr>
            <a:lvl4pPr marL="2520041" indent="0">
              <a:buNone/>
              <a:defRPr sz="2940" b="1"/>
            </a:lvl4pPr>
            <a:lvl5pPr marL="3360054" indent="0">
              <a:buNone/>
              <a:defRPr sz="2940" b="1"/>
            </a:lvl5pPr>
            <a:lvl6pPr marL="4200068" indent="0">
              <a:buNone/>
              <a:defRPr sz="2940" b="1"/>
            </a:lvl6pPr>
            <a:lvl7pPr marL="5040081" indent="0">
              <a:buNone/>
              <a:defRPr sz="2940" b="1"/>
            </a:lvl7pPr>
            <a:lvl8pPr marL="5880095" indent="0">
              <a:buNone/>
              <a:defRPr sz="2940" b="1"/>
            </a:lvl8pPr>
            <a:lvl9pPr marL="6720108" indent="0">
              <a:buNone/>
              <a:defRPr sz="294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580215" y="4602496"/>
            <a:ext cx="12243932" cy="676957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B4EEC1-59A0-6147-A616-EE74AE21FFF0}" type="datetimeFigureOut">
              <a:rPr lang="en-US" smtClean="0"/>
              <a:t>10/21/17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81FAD3-D45E-334A-92E2-5C4E4B42AB3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B4EEC1-59A0-6147-A616-EE74AE21FFF0}" type="datetimeFigureOut">
              <a:rPr lang="en-US" smtClean="0"/>
              <a:t>10/21/17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81FAD3-D45E-334A-92E2-5C4E4B42AB3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B4EEC1-59A0-6147-A616-EE74AE21FFF0}" type="datetimeFigureOut">
              <a:rPr lang="en-US" smtClean="0"/>
              <a:t>10/21/17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81FAD3-D45E-334A-92E2-5C4E4B42AB3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3782" y="839999"/>
            <a:ext cx="9288886" cy="2939997"/>
          </a:xfrm>
        </p:spPr>
        <p:txBody>
          <a:bodyPr anchor="b"/>
          <a:lstStyle>
            <a:lvl1pPr>
              <a:defRPr sz="5879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243932" y="1814166"/>
            <a:ext cx="14580215" cy="8954158"/>
          </a:xfrm>
        </p:spPr>
        <p:txBody>
          <a:bodyPr/>
          <a:lstStyle>
            <a:lvl1pPr>
              <a:defRPr sz="5879"/>
            </a:lvl1pPr>
            <a:lvl2pPr>
              <a:defRPr sz="5144"/>
            </a:lvl2pPr>
            <a:lvl3pPr>
              <a:defRPr sz="4410"/>
            </a:lvl3pPr>
            <a:lvl4pPr>
              <a:defRPr sz="3675"/>
            </a:lvl4pPr>
            <a:lvl5pPr>
              <a:defRPr sz="3675"/>
            </a:lvl5pPr>
            <a:lvl6pPr>
              <a:defRPr sz="3675"/>
            </a:lvl6pPr>
            <a:lvl7pPr>
              <a:defRPr sz="3675"/>
            </a:lvl7pPr>
            <a:lvl8pPr>
              <a:defRPr sz="3675"/>
            </a:lvl8pPr>
            <a:lvl9pPr>
              <a:defRPr sz="3675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83782" y="3779996"/>
            <a:ext cx="9288886" cy="7002911"/>
          </a:xfrm>
        </p:spPr>
        <p:txBody>
          <a:bodyPr/>
          <a:lstStyle>
            <a:lvl1pPr marL="0" indent="0">
              <a:buNone/>
              <a:defRPr sz="2940"/>
            </a:lvl1pPr>
            <a:lvl2pPr marL="840014" indent="0">
              <a:buNone/>
              <a:defRPr sz="2572"/>
            </a:lvl2pPr>
            <a:lvl3pPr marL="1680027" indent="0">
              <a:buNone/>
              <a:defRPr sz="2205"/>
            </a:lvl3pPr>
            <a:lvl4pPr marL="2520041" indent="0">
              <a:buNone/>
              <a:defRPr sz="1837"/>
            </a:lvl4pPr>
            <a:lvl5pPr marL="3360054" indent="0">
              <a:buNone/>
              <a:defRPr sz="1837"/>
            </a:lvl5pPr>
            <a:lvl6pPr marL="4200068" indent="0">
              <a:buNone/>
              <a:defRPr sz="1837"/>
            </a:lvl6pPr>
            <a:lvl7pPr marL="5040081" indent="0">
              <a:buNone/>
              <a:defRPr sz="1837"/>
            </a:lvl7pPr>
            <a:lvl8pPr marL="5880095" indent="0">
              <a:buNone/>
              <a:defRPr sz="1837"/>
            </a:lvl8pPr>
            <a:lvl9pPr marL="6720108" indent="0">
              <a:buNone/>
              <a:defRPr sz="1837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B4EEC1-59A0-6147-A616-EE74AE21FFF0}" type="datetimeFigureOut">
              <a:rPr lang="en-US" smtClean="0"/>
              <a:t>10/21/17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81FAD3-D45E-334A-92E2-5C4E4B42AB3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3782" y="839999"/>
            <a:ext cx="9288886" cy="2939997"/>
          </a:xfrm>
        </p:spPr>
        <p:txBody>
          <a:bodyPr anchor="b"/>
          <a:lstStyle>
            <a:lvl1pPr>
              <a:defRPr sz="5879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243932" y="1814166"/>
            <a:ext cx="14580215" cy="8954158"/>
          </a:xfrm>
        </p:spPr>
        <p:txBody>
          <a:bodyPr anchor="t"/>
          <a:lstStyle>
            <a:lvl1pPr marL="0" indent="0">
              <a:buNone/>
              <a:defRPr sz="5879"/>
            </a:lvl1pPr>
            <a:lvl2pPr marL="840014" indent="0">
              <a:buNone/>
              <a:defRPr sz="5144"/>
            </a:lvl2pPr>
            <a:lvl3pPr marL="1680027" indent="0">
              <a:buNone/>
              <a:defRPr sz="4410"/>
            </a:lvl3pPr>
            <a:lvl4pPr marL="2520041" indent="0">
              <a:buNone/>
              <a:defRPr sz="3675"/>
            </a:lvl4pPr>
            <a:lvl5pPr marL="3360054" indent="0">
              <a:buNone/>
              <a:defRPr sz="3675"/>
            </a:lvl5pPr>
            <a:lvl6pPr marL="4200068" indent="0">
              <a:buNone/>
              <a:defRPr sz="3675"/>
            </a:lvl6pPr>
            <a:lvl7pPr marL="5040081" indent="0">
              <a:buNone/>
              <a:defRPr sz="3675"/>
            </a:lvl7pPr>
            <a:lvl8pPr marL="5880095" indent="0">
              <a:buNone/>
              <a:defRPr sz="3675"/>
            </a:lvl8pPr>
            <a:lvl9pPr marL="6720108" indent="0">
              <a:buNone/>
              <a:defRPr sz="3675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83782" y="3779996"/>
            <a:ext cx="9288886" cy="7002911"/>
          </a:xfrm>
        </p:spPr>
        <p:txBody>
          <a:bodyPr/>
          <a:lstStyle>
            <a:lvl1pPr marL="0" indent="0">
              <a:buNone/>
              <a:defRPr sz="2940"/>
            </a:lvl1pPr>
            <a:lvl2pPr marL="840014" indent="0">
              <a:buNone/>
              <a:defRPr sz="2572"/>
            </a:lvl2pPr>
            <a:lvl3pPr marL="1680027" indent="0">
              <a:buNone/>
              <a:defRPr sz="2205"/>
            </a:lvl3pPr>
            <a:lvl4pPr marL="2520041" indent="0">
              <a:buNone/>
              <a:defRPr sz="1837"/>
            </a:lvl4pPr>
            <a:lvl5pPr marL="3360054" indent="0">
              <a:buNone/>
              <a:defRPr sz="1837"/>
            </a:lvl5pPr>
            <a:lvl6pPr marL="4200068" indent="0">
              <a:buNone/>
              <a:defRPr sz="1837"/>
            </a:lvl6pPr>
            <a:lvl7pPr marL="5040081" indent="0">
              <a:buNone/>
              <a:defRPr sz="1837"/>
            </a:lvl7pPr>
            <a:lvl8pPr marL="5880095" indent="0">
              <a:buNone/>
              <a:defRPr sz="1837"/>
            </a:lvl8pPr>
            <a:lvl9pPr marL="6720108" indent="0">
              <a:buNone/>
              <a:defRPr sz="1837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B4EEC1-59A0-6147-A616-EE74AE21FFF0}" type="datetimeFigureOut">
              <a:rPr lang="en-US" smtClean="0"/>
              <a:t>10/21/17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81FAD3-D45E-334A-92E2-5C4E4B42AB3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80029" y="670834"/>
            <a:ext cx="24840367" cy="24354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80029" y="3354163"/>
            <a:ext cx="24840367" cy="79945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980029" y="11678323"/>
            <a:ext cx="6480096" cy="670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20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B4EEC1-59A0-6147-A616-EE74AE21FFF0}" type="datetimeFigureOut">
              <a:rPr lang="en-US" smtClean="0"/>
              <a:t>10/21/17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540141" y="11678323"/>
            <a:ext cx="9720143" cy="670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20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0340300" y="11678323"/>
            <a:ext cx="6480096" cy="670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20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81FAD3-D45E-334A-92E2-5C4E4B42AB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7761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1680027" rtl="0" eaLnBrk="1" latinLnBrk="0" hangingPunct="1">
        <a:lnSpc>
          <a:spcPct val="90000"/>
        </a:lnSpc>
        <a:spcBef>
          <a:spcPct val="0"/>
        </a:spcBef>
        <a:buNone/>
        <a:defRPr sz="808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20007" indent="-420007" algn="l" defTabSz="1680027" rtl="0" eaLnBrk="1" latinLnBrk="0" hangingPunct="1">
        <a:lnSpc>
          <a:spcPct val="90000"/>
        </a:lnSpc>
        <a:spcBef>
          <a:spcPts val="1837"/>
        </a:spcBef>
        <a:buFont typeface="Arial" panose="020B0604020202020204" pitchFamily="34" charset="0"/>
        <a:buChar char="•"/>
        <a:defRPr sz="5144" kern="1200">
          <a:solidFill>
            <a:schemeClr val="tx1"/>
          </a:solidFill>
          <a:latin typeface="+mn-lt"/>
          <a:ea typeface="+mn-ea"/>
          <a:cs typeface="+mn-cs"/>
        </a:defRPr>
      </a:lvl1pPr>
      <a:lvl2pPr marL="1260020" indent="-420007" algn="l" defTabSz="1680027" rtl="0" eaLnBrk="1" latinLnBrk="0" hangingPunct="1">
        <a:lnSpc>
          <a:spcPct val="90000"/>
        </a:lnSpc>
        <a:spcBef>
          <a:spcPts val="919"/>
        </a:spcBef>
        <a:buFont typeface="Arial" panose="020B0604020202020204" pitchFamily="34" charset="0"/>
        <a:buChar char="•"/>
        <a:defRPr sz="4410" kern="1200">
          <a:solidFill>
            <a:schemeClr val="tx1"/>
          </a:solidFill>
          <a:latin typeface="+mn-lt"/>
          <a:ea typeface="+mn-ea"/>
          <a:cs typeface="+mn-cs"/>
        </a:defRPr>
      </a:lvl2pPr>
      <a:lvl3pPr marL="2100034" indent="-420007" algn="l" defTabSz="1680027" rtl="0" eaLnBrk="1" latinLnBrk="0" hangingPunct="1">
        <a:lnSpc>
          <a:spcPct val="90000"/>
        </a:lnSpc>
        <a:spcBef>
          <a:spcPts val="919"/>
        </a:spcBef>
        <a:buFont typeface="Arial" panose="020B0604020202020204" pitchFamily="34" charset="0"/>
        <a:buChar char="•"/>
        <a:defRPr sz="3675" kern="1200">
          <a:solidFill>
            <a:schemeClr val="tx1"/>
          </a:solidFill>
          <a:latin typeface="+mn-lt"/>
          <a:ea typeface="+mn-ea"/>
          <a:cs typeface="+mn-cs"/>
        </a:defRPr>
      </a:lvl3pPr>
      <a:lvl4pPr marL="2940047" indent="-420007" algn="l" defTabSz="1680027" rtl="0" eaLnBrk="1" latinLnBrk="0" hangingPunct="1">
        <a:lnSpc>
          <a:spcPct val="90000"/>
        </a:lnSpc>
        <a:spcBef>
          <a:spcPts val="919"/>
        </a:spcBef>
        <a:buFont typeface="Arial" panose="020B0604020202020204" pitchFamily="34" charset="0"/>
        <a:buChar char="•"/>
        <a:defRPr sz="3307" kern="1200">
          <a:solidFill>
            <a:schemeClr val="tx1"/>
          </a:solidFill>
          <a:latin typeface="+mn-lt"/>
          <a:ea typeface="+mn-ea"/>
          <a:cs typeface="+mn-cs"/>
        </a:defRPr>
      </a:lvl4pPr>
      <a:lvl5pPr marL="3780061" indent="-420007" algn="l" defTabSz="1680027" rtl="0" eaLnBrk="1" latinLnBrk="0" hangingPunct="1">
        <a:lnSpc>
          <a:spcPct val="90000"/>
        </a:lnSpc>
        <a:spcBef>
          <a:spcPts val="919"/>
        </a:spcBef>
        <a:buFont typeface="Arial" panose="020B0604020202020204" pitchFamily="34" charset="0"/>
        <a:buChar char="•"/>
        <a:defRPr sz="3307" kern="1200">
          <a:solidFill>
            <a:schemeClr val="tx1"/>
          </a:solidFill>
          <a:latin typeface="+mn-lt"/>
          <a:ea typeface="+mn-ea"/>
          <a:cs typeface="+mn-cs"/>
        </a:defRPr>
      </a:lvl5pPr>
      <a:lvl6pPr marL="4620075" indent="-420007" algn="l" defTabSz="1680027" rtl="0" eaLnBrk="1" latinLnBrk="0" hangingPunct="1">
        <a:lnSpc>
          <a:spcPct val="90000"/>
        </a:lnSpc>
        <a:spcBef>
          <a:spcPts val="919"/>
        </a:spcBef>
        <a:buFont typeface="Arial" panose="020B0604020202020204" pitchFamily="34" charset="0"/>
        <a:buChar char="•"/>
        <a:defRPr sz="3307" kern="1200">
          <a:solidFill>
            <a:schemeClr val="tx1"/>
          </a:solidFill>
          <a:latin typeface="+mn-lt"/>
          <a:ea typeface="+mn-ea"/>
          <a:cs typeface="+mn-cs"/>
        </a:defRPr>
      </a:lvl6pPr>
      <a:lvl7pPr marL="5460088" indent="-420007" algn="l" defTabSz="1680027" rtl="0" eaLnBrk="1" latinLnBrk="0" hangingPunct="1">
        <a:lnSpc>
          <a:spcPct val="90000"/>
        </a:lnSpc>
        <a:spcBef>
          <a:spcPts val="919"/>
        </a:spcBef>
        <a:buFont typeface="Arial" panose="020B0604020202020204" pitchFamily="34" charset="0"/>
        <a:buChar char="•"/>
        <a:defRPr sz="3307" kern="1200">
          <a:solidFill>
            <a:schemeClr val="tx1"/>
          </a:solidFill>
          <a:latin typeface="+mn-lt"/>
          <a:ea typeface="+mn-ea"/>
          <a:cs typeface="+mn-cs"/>
        </a:defRPr>
      </a:lvl7pPr>
      <a:lvl8pPr marL="6300102" indent="-420007" algn="l" defTabSz="1680027" rtl="0" eaLnBrk="1" latinLnBrk="0" hangingPunct="1">
        <a:lnSpc>
          <a:spcPct val="90000"/>
        </a:lnSpc>
        <a:spcBef>
          <a:spcPts val="919"/>
        </a:spcBef>
        <a:buFont typeface="Arial" panose="020B0604020202020204" pitchFamily="34" charset="0"/>
        <a:buChar char="•"/>
        <a:defRPr sz="3307" kern="1200">
          <a:solidFill>
            <a:schemeClr val="tx1"/>
          </a:solidFill>
          <a:latin typeface="+mn-lt"/>
          <a:ea typeface="+mn-ea"/>
          <a:cs typeface="+mn-cs"/>
        </a:defRPr>
      </a:lvl8pPr>
      <a:lvl9pPr marL="7140115" indent="-420007" algn="l" defTabSz="1680027" rtl="0" eaLnBrk="1" latinLnBrk="0" hangingPunct="1">
        <a:lnSpc>
          <a:spcPct val="90000"/>
        </a:lnSpc>
        <a:spcBef>
          <a:spcPts val="919"/>
        </a:spcBef>
        <a:buFont typeface="Arial" panose="020B0604020202020204" pitchFamily="34" charset="0"/>
        <a:buChar char="•"/>
        <a:defRPr sz="330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680027" rtl="0" eaLnBrk="1" latinLnBrk="0" hangingPunct="1">
        <a:defRPr sz="3307" kern="1200">
          <a:solidFill>
            <a:schemeClr val="tx1"/>
          </a:solidFill>
          <a:latin typeface="+mn-lt"/>
          <a:ea typeface="+mn-ea"/>
          <a:cs typeface="+mn-cs"/>
        </a:defRPr>
      </a:lvl1pPr>
      <a:lvl2pPr marL="840014" algn="l" defTabSz="1680027" rtl="0" eaLnBrk="1" latinLnBrk="0" hangingPunct="1">
        <a:defRPr sz="3307" kern="1200">
          <a:solidFill>
            <a:schemeClr val="tx1"/>
          </a:solidFill>
          <a:latin typeface="+mn-lt"/>
          <a:ea typeface="+mn-ea"/>
          <a:cs typeface="+mn-cs"/>
        </a:defRPr>
      </a:lvl2pPr>
      <a:lvl3pPr marL="1680027" algn="l" defTabSz="1680027" rtl="0" eaLnBrk="1" latinLnBrk="0" hangingPunct="1">
        <a:defRPr sz="3307" kern="1200">
          <a:solidFill>
            <a:schemeClr val="tx1"/>
          </a:solidFill>
          <a:latin typeface="+mn-lt"/>
          <a:ea typeface="+mn-ea"/>
          <a:cs typeface="+mn-cs"/>
        </a:defRPr>
      </a:lvl3pPr>
      <a:lvl4pPr marL="2520041" algn="l" defTabSz="1680027" rtl="0" eaLnBrk="1" latinLnBrk="0" hangingPunct="1">
        <a:defRPr sz="3307" kern="1200">
          <a:solidFill>
            <a:schemeClr val="tx1"/>
          </a:solidFill>
          <a:latin typeface="+mn-lt"/>
          <a:ea typeface="+mn-ea"/>
          <a:cs typeface="+mn-cs"/>
        </a:defRPr>
      </a:lvl4pPr>
      <a:lvl5pPr marL="3360054" algn="l" defTabSz="1680027" rtl="0" eaLnBrk="1" latinLnBrk="0" hangingPunct="1">
        <a:defRPr sz="3307" kern="1200">
          <a:solidFill>
            <a:schemeClr val="tx1"/>
          </a:solidFill>
          <a:latin typeface="+mn-lt"/>
          <a:ea typeface="+mn-ea"/>
          <a:cs typeface="+mn-cs"/>
        </a:defRPr>
      </a:lvl5pPr>
      <a:lvl6pPr marL="4200068" algn="l" defTabSz="1680027" rtl="0" eaLnBrk="1" latinLnBrk="0" hangingPunct="1">
        <a:defRPr sz="3307" kern="1200">
          <a:solidFill>
            <a:schemeClr val="tx1"/>
          </a:solidFill>
          <a:latin typeface="+mn-lt"/>
          <a:ea typeface="+mn-ea"/>
          <a:cs typeface="+mn-cs"/>
        </a:defRPr>
      </a:lvl6pPr>
      <a:lvl7pPr marL="5040081" algn="l" defTabSz="1680027" rtl="0" eaLnBrk="1" latinLnBrk="0" hangingPunct="1">
        <a:defRPr sz="3307" kern="1200">
          <a:solidFill>
            <a:schemeClr val="tx1"/>
          </a:solidFill>
          <a:latin typeface="+mn-lt"/>
          <a:ea typeface="+mn-ea"/>
          <a:cs typeface="+mn-cs"/>
        </a:defRPr>
      </a:lvl7pPr>
      <a:lvl8pPr marL="5880095" algn="l" defTabSz="1680027" rtl="0" eaLnBrk="1" latinLnBrk="0" hangingPunct="1">
        <a:defRPr sz="3307" kern="1200">
          <a:solidFill>
            <a:schemeClr val="tx1"/>
          </a:solidFill>
          <a:latin typeface="+mn-lt"/>
          <a:ea typeface="+mn-ea"/>
          <a:cs typeface="+mn-cs"/>
        </a:defRPr>
      </a:lvl8pPr>
      <a:lvl9pPr marL="6720108" algn="l" defTabSz="1680027" rtl="0" eaLnBrk="1" latinLnBrk="0" hangingPunct="1">
        <a:defRPr sz="330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Relationship Id="rId3" Type="http://schemas.openxmlformats.org/officeDocument/2006/relationships/image" Target="../media/image2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5765881" y="112350"/>
            <a:ext cx="2837380" cy="10345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SDprox1</a:t>
            </a:r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0197163" y="112350"/>
            <a:ext cx="2837380" cy="10345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SDprox2</a:t>
            </a:r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678" y="1146927"/>
            <a:ext cx="14231658" cy="1138532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93337" y="1146927"/>
            <a:ext cx="14231658" cy="11385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4001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81</TotalTime>
  <Words>2</Words>
  <Application>Microsoft Macintosh PowerPoint</Application>
  <PresentationFormat>Custom</PresentationFormat>
  <Paragraphs>2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Calibri</vt:lpstr>
      <vt:lpstr>Calibri Light</vt:lpstr>
      <vt:lpstr>Arial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Alexandre Guet-McCreight</dc:creator>
  <cp:lastModifiedBy>Alexandre Guet-McCreight</cp:lastModifiedBy>
  <cp:revision>58</cp:revision>
  <dcterms:created xsi:type="dcterms:W3CDTF">2017-03-24T17:03:41Z</dcterms:created>
  <dcterms:modified xsi:type="dcterms:W3CDTF">2017-10-21T20:47:21Z</dcterms:modified>
</cp:coreProperties>
</file>